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19E62-087E-F54C-992E-48F7C6B33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E112F-0FD0-F548-B9BC-7128CC028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C7D9B-93FB-6E48-A846-53E771AB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6EE4-0737-3343-A710-AB57695CA34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2229-8386-BC48-8B79-E0D915C8D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D03D1-F691-E348-8865-0A3967BA9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6E9-BFD7-BB4E-AFC5-A6AC7789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0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93B9-679F-6C4B-9F37-97FABDC7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5112EC-9C75-7E48-A201-EAC4670A7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79D01-8120-8C4D-A2B0-C0AA1F19B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6EE4-0737-3343-A710-AB57695CA34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704FD-1C8D-FF45-B92F-C0FE4C04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27DD2-D64A-7E47-90CC-8C1493245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6E9-BFD7-BB4E-AFC5-A6AC7789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5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5C6751-5664-0944-8C3E-D062485F1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F2004-681B-984A-900B-8C79CEA8C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B7496-BB6F-D440-B304-04611D1ED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6EE4-0737-3343-A710-AB57695CA34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281F7-4318-8447-9611-01FDB675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1993E-990B-3141-9350-57E36C8D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6E9-BFD7-BB4E-AFC5-A6AC7789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3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DF801-3057-434A-972E-0A4CE5D00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6A070-8E0B-C84F-812E-F274AB30E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6D126-2AD8-FB40-A348-992A02FB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6EE4-0737-3343-A710-AB57695CA34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E25AE-D86E-074D-8352-9EF095CF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3243F-1408-5041-9DF0-D1D9DE2E7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6E9-BFD7-BB4E-AFC5-A6AC7789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6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0123C-BC0B-2041-B8FB-EB574423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02D13-B417-8B4F-967B-FFC162BD2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9A2A6-3827-404F-BCBB-13E962E4B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6EE4-0737-3343-A710-AB57695CA34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09DD3-90EB-BB4C-BEC1-E89953EF4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358B4-912B-594A-9F48-D699F3997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6E9-BFD7-BB4E-AFC5-A6AC7789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4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156F-1515-DF46-A5F0-C7DF45FC3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360F2-6589-FB4C-864B-75FB31F1A0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1B164-6918-6840-B8FC-F6D7454AC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46162-AAA9-C34F-8E0F-14372F3F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6EE4-0737-3343-A710-AB57695CA34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91054-D332-9244-AF88-9A91254BC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1691C-F095-414E-9216-79508C903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6E9-BFD7-BB4E-AFC5-A6AC7789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6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3D7DE-68A3-E043-B434-625A59D0A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1D02C-AF5F-6646-AEE3-884D9F048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B14D77-5D47-0144-88BC-C942C4E26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64E338-A190-7341-B678-E307AFBB1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573B3B-368D-F648-A904-097D368B0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260A9D-9D3F-2543-879A-9EA135AD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6EE4-0737-3343-A710-AB57695CA34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37F278-82CA-9F40-AA20-1E2D9DC3C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E1F59D-F8A0-B64D-8AD7-10EC4150F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6E9-BFD7-BB4E-AFC5-A6AC7789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2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0C33-66F4-EB45-A944-4A856D8BE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418FC2-AF53-194C-AE0B-19992D617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6EE4-0737-3343-A710-AB57695CA34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6410A-A918-A745-80FA-0B8B0C7E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D7C8E-3D5D-E841-B96A-FD8A6EFA3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6E9-BFD7-BB4E-AFC5-A6AC7789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D9CD9E-FD04-C047-BA3B-FCA95B051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6EE4-0737-3343-A710-AB57695CA34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C66428-07C4-9148-8A11-A3979270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0C8FC-2ECA-F24C-9540-B76ECB26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6E9-BFD7-BB4E-AFC5-A6AC7789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1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C2997-A872-6A4D-BDDE-604DC3D55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6C8F2-1C0B-FC43-A93D-AFE5EEE5B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ADB1B-BE03-FA40-9074-46AE76309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05311-E12B-F94D-99C1-ADF5CB199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6EE4-0737-3343-A710-AB57695CA34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5C122-E278-F643-8154-67E4057A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87C24-07F6-E348-AB3E-806FF9C9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6E9-BFD7-BB4E-AFC5-A6AC7789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6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34E52-F40F-864C-8950-4F11A53A6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70A8EA-FF62-AE4C-8480-6EF45295DD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07606-3AE8-CC43-A22E-6EB24CA12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03FD7-D7A0-BB4D-A9BF-286DD06E1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6EE4-0737-3343-A710-AB57695CA34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4AF36-0A21-9A4D-9C7E-047FE97C6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56B4F-CC68-DC45-9801-3573D0AD0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6E9-BFD7-BB4E-AFC5-A6AC7789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8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29C36B-0F9A-5444-85E3-4388C6C58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905F5-B1AF-2A47-B5AB-9289BEC33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D4BBC-FD52-964C-97D0-1CD284ACA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59981" y="6356350"/>
            <a:ext cx="8139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Poppins" pitchFamily="2" charset="77"/>
              </a:defRPr>
            </a:lvl1pPr>
          </a:lstStyle>
          <a:p>
            <a:fld id="{865C6EE4-0737-3343-A710-AB57695CA348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2040F-4B0D-B94A-ABA1-07DD225F5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Poppins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8EF0A-CC79-914C-AB8F-E3CEC733A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39844" y="6356350"/>
            <a:ext cx="8139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Poppins" pitchFamily="2" charset="77"/>
              </a:defRPr>
            </a:lvl1pPr>
          </a:lstStyle>
          <a:p>
            <a:fld id="{A747A6E9-BFD7-BB4E-AFC5-A6AC778962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E0C257D-09B7-8542-A21D-FA4FC25839F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8200" y="6156484"/>
            <a:ext cx="2718377" cy="56210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7896D61-E788-F745-AE88-46A5A83C5943}"/>
              </a:ext>
            </a:extLst>
          </p:cNvPr>
          <p:cNvSpPr/>
          <p:nvPr userDrawn="1"/>
        </p:nvSpPr>
        <p:spPr>
          <a:xfrm>
            <a:off x="-27708" y="-19339"/>
            <a:ext cx="268777" cy="687733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5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cap="all" baseline="0">
          <a:solidFill>
            <a:schemeClr val="tx1"/>
          </a:solidFill>
          <a:latin typeface="Poppins Black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151A-1E43-D540-8378-3A532D7582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087ED-A8B7-7E43-9594-66A2E4223C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15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rmanna Colors">
      <a:dk1>
        <a:srgbClr val="002A3A"/>
      </a:dk1>
      <a:lt1>
        <a:srgbClr val="FFFFFF"/>
      </a:lt1>
      <a:dk2>
        <a:srgbClr val="636669"/>
      </a:dk2>
      <a:lt2>
        <a:srgbClr val="E7E6E6"/>
      </a:lt2>
      <a:accent1>
        <a:srgbClr val="A20B34"/>
      </a:accent1>
      <a:accent2>
        <a:srgbClr val="0093B2"/>
      </a:accent2>
      <a:accent3>
        <a:srgbClr val="830065"/>
      </a:accent3>
      <a:accent4>
        <a:srgbClr val="D86018"/>
      </a:accent4>
      <a:accent5>
        <a:srgbClr val="6BA538"/>
      </a:accent5>
      <a:accent6>
        <a:srgbClr val="DB8A0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F90B25C5D08443A2D48E4B056D4E97" ma:contentTypeVersion="10" ma:contentTypeDescription="Create a new document." ma:contentTypeScope="" ma:versionID="6a15e58085dce1328f32ee675d13e8ad">
  <xsd:schema xmlns:xsd="http://www.w3.org/2001/XMLSchema" xmlns:xs="http://www.w3.org/2001/XMLSchema" xmlns:p="http://schemas.microsoft.com/office/2006/metadata/properties" xmlns:ns2="7cc3256f-2bf1-4048-ae05-2b4b6647ecbe" targetNamespace="http://schemas.microsoft.com/office/2006/metadata/properties" ma:root="true" ma:fieldsID="eb43ca935f5955a38c8ae0c27db873f8" ns2:_="">
    <xsd:import namespace="7cc3256f-2bf1-4048-ae05-2b4b6647ec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c3256f-2bf1-4048-ae05-2b4b6647ec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7B43E1-72D8-4065-AD44-D3A46DAD0AC6}"/>
</file>

<file path=customXml/itemProps2.xml><?xml version="1.0" encoding="utf-8"?>
<ds:datastoreItem xmlns:ds="http://schemas.openxmlformats.org/officeDocument/2006/customXml" ds:itemID="{1B4F6A6D-3977-449B-A399-E986D6B96897}"/>
</file>

<file path=customXml/itemProps3.xml><?xml version="1.0" encoding="utf-8"?>
<ds:datastoreItem xmlns:ds="http://schemas.openxmlformats.org/officeDocument/2006/customXml" ds:itemID="{19C727FB-C81C-4F26-B848-4A0C60179101}"/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Poppins</vt:lpstr>
      <vt:lpstr>Poppins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James Solomon</cp:lastModifiedBy>
  <cp:revision>9</cp:revision>
  <dcterms:created xsi:type="dcterms:W3CDTF">2021-05-24T19:06:56Z</dcterms:created>
  <dcterms:modified xsi:type="dcterms:W3CDTF">2021-07-13T12:16:17Z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0x010100D0F90B25C5D08443A2D48E4B056D4E97</vt:lpwstr>
  </property>
</Properties>
</file>